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dris_djoudi?utm_content=creditCopyText&amp;utm_medium=referral&amp;utm_source=unsplash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grayscale-photo-of-person-in-black-hijab-zxBC00jEjx0?utm_content=creditCopyText&amp;utm_medium=referral&amp;utm_source=unsplash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B3F3-93A0-44D3-8B13-E28F87608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Purple Blossom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86FDA-1651-488F-A9EF-EFED9B0B5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508" y="4385732"/>
            <a:ext cx="7631617" cy="1405467"/>
          </a:xfrm>
        </p:spPr>
        <p:txBody>
          <a:bodyPr/>
          <a:lstStyle/>
          <a:p>
            <a:r>
              <a:rPr lang="en-US" dirty="0"/>
              <a:t>By: Ian Yarwood, Logan Stanley, Christian </a:t>
            </a:r>
            <a:r>
              <a:rPr lang="en-US" dirty="0" err="1"/>
              <a:t>Schulitz</a:t>
            </a:r>
            <a:r>
              <a:rPr lang="en-US" dirty="0"/>
              <a:t>, and Austin </a:t>
            </a:r>
            <a:r>
              <a:rPr lang="en-US" dirty="0" err="1"/>
              <a:t>Amash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6450-CAF9-48F3-69C1-9D95362C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990599"/>
            <a:ext cx="4791336" cy="1075268"/>
          </a:xfrm>
        </p:spPr>
        <p:txBody>
          <a:bodyPr>
            <a:normAutofit/>
          </a:bodyPr>
          <a:lstStyle/>
          <a:p>
            <a:r>
              <a:rPr lang="en-US" dirty="0"/>
              <a:t>Screen Shots</a:t>
            </a:r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DDFA4E15-05A1-4891-9514-27696DBAC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119" y="990599"/>
            <a:ext cx="4965113" cy="4800599"/>
          </a:xfrm>
          <a:custGeom>
            <a:avLst/>
            <a:gdLst>
              <a:gd name="connsiteX0" fmla="*/ 2557994 w 4965113"/>
              <a:gd name="connsiteY0" fmla="*/ 2479677 h 4800599"/>
              <a:gd name="connsiteX1" fmla="*/ 4965113 w 4965113"/>
              <a:gd name="connsiteY1" fmla="*/ 2479677 h 4800599"/>
              <a:gd name="connsiteX2" fmla="*/ 4965113 w 4965113"/>
              <a:gd name="connsiteY2" fmla="*/ 4545255 h 4800599"/>
              <a:gd name="connsiteX3" fmla="*/ 4709769 w 4965113"/>
              <a:gd name="connsiteY3" fmla="*/ 4800599 h 4800599"/>
              <a:gd name="connsiteX4" fmla="*/ 2557994 w 4965113"/>
              <a:gd name="connsiteY4" fmla="*/ 4800599 h 4800599"/>
              <a:gd name="connsiteX5" fmla="*/ 0 w 4965113"/>
              <a:gd name="connsiteY5" fmla="*/ 2479677 h 4800599"/>
              <a:gd name="connsiteX6" fmla="*/ 2407118 w 4965113"/>
              <a:gd name="connsiteY6" fmla="*/ 2479677 h 4800599"/>
              <a:gd name="connsiteX7" fmla="*/ 2407118 w 4965113"/>
              <a:gd name="connsiteY7" fmla="*/ 4800599 h 4800599"/>
              <a:gd name="connsiteX8" fmla="*/ 255344 w 4965113"/>
              <a:gd name="connsiteY8" fmla="*/ 4800599 h 4800599"/>
              <a:gd name="connsiteX9" fmla="*/ 0 w 4965113"/>
              <a:gd name="connsiteY9" fmla="*/ 4545255 h 4800599"/>
              <a:gd name="connsiteX10" fmla="*/ 2557994 w 4965113"/>
              <a:gd name="connsiteY10" fmla="*/ 0 h 4800599"/>
              <a:gd name="connsiteX11" fmla="*/ 4709769 w 4965113"/>
              <a:gd name="connsiteY11" fmla="*/ 0 h 4800599"/>
              <a:gd name="connsiteX12" fmla="*/ 4965113 w 4965113"/>
              <a:gd name="connsiteY12" fmla="*/ 255344 h 4800599"/>
              <a:gd name="connsiteX13" fmla="*/ 4965113 w 4965113"/>
              <a:gd name="connsiteY13" fmla="*/ 2328801 h 4800599"/>
              <a:gd name="connsiteX14" fmla="*/ 2557994 w 4965113"/>
              <a:gd name="connsiteY14" fmla="*/ 2328801 h 4800599"/>
              <a:gd name="connsiteX15" fmla="*/ 255344 w 4965113"/>
              <a:gd name="connsiteY15" fmla="*/ 0 h 4800599"/>
              <a:gd name="connsiteX16" fmla="*/ 2407118 w 4965113"/>
              <a:gd name="connsiteY16" fmla="*/ 0 h 4800599"/>
              <a:gd name="connsiteX17" fmla="*/ 2407118 w 4965113"/>
              <a:gd name="connsiteY17" fmla="*/ 2328801 h 4800599"/>
              <a:gd name="connsiteX18" fmla="*/ 0 w 4965113"/>
              <a:gd name="connsiteY18" fmla="*/ 2328801 h 4800599"/>
              <a:gd name="connsiteX19" fmla="*/ 0 w 4965113"/>
              <a:gd name="connsiteY19" fmla="*/ 255344 h 4800599"/>
              <a:gd name="connsiteX20" fmla="*/ 255344 w 4965113"/>
              <a:gd name="connsiteY20" fmla="*/ 0 h 480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65113" h="4800599">
                <a:moveTo>
                  <a:pt x="2557994" y="2479677"/>
                </a:moveTo>
                <a:lnTo>
                  <a:pt x="4965113" y="2479677"/>
                </a:lnTo>
                <a:lnTo>
                  <a:pt x="4965113" y="4545255"/>
                </a:lnTo>
                <a:cubicBezTo>
                  <a:pt x="4965113" y="4686278"/>
                  <a:pt x="4850792" y="4800599"/>
                  <a:pt x="4709769" y="4800599"/>
                </a:cubicBezTo>
                <a:lnTo>
                  <a:pt x="2557994" y="4800599"/>
                </a:lnTo>
                <a:close/>
                <a:moveTo>
                  <a:pt x="0" y="2479677"/>
                </a:moveTo>
                <a:lnTo>
                  <a:pt x="2407118" y="2479677"/>
                </a:lnTo>
                <a:lnTo>
                  <a:pt x="2407118" y="4800599"/>
                </a:lnTo>
                <a:lnTo>
                  <a:pt x="255344" y="4800599"/>
                </a:lnTo>
                <a:cubicBezTo>
                  <a:pt x="114321" y="4800599"/>
                  <a:pt x="0" y="4686278"/>
                  <a:pt x="0" y="4545255"/>
                </a:cubicBezTo>
                <a:close/>
                <a:moveTo>
                  <a:pt x="2557994" y="0"/>
                </a:moveTo>
                <a:lnTo>
                  <a:pt x="4709769" y="0"/>
                </a:lnTo>
                <a:cubicBezTo>
                  <a:pt x="4850792" y="0"/>
                  <a:pt x="4965113" y="114321"/>
                  <a:pt x="4965113" y="255344"/>
                </a:cubicBezTo>
                <a:lnTo>
                  <a:pt x="4965113" y="2328801"/>
                </a:lnTo>
                <a:lnTo>
                  <a:pt x="2557994" y="2328801"/>
                </a:lnTo>
                <a:close/>
                <a:moveTo>
                  <a:pt x="255344" y="0"/>
                </a:moveTo>
                <a:lnTo>
                  <a:pt x="2407118" y="0"/>
                </a:lnTo>
                <a:lnTo>
                  <a:pt x="2407118" y="2328801"/>
                </a:lnTo>
                <a:lnTo>
                  <a:pt x="0" y="2328801"/>
                </a:lnTo>
                <a:lnTo>
                  <a:pt x="0" y="255344"/>
                </a:lnTo>
                <a:cubicBezTo>
                  <a:pt x="0" y="114321"/>
                  <a:pt x="114321" y="0"/>
                  <a:pt x="255344" y="0"/>
                </a:cubicBezTo>
                <a:close/>
              </a:path>
            </a:pathLst>
          </a:cu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A green paper on a toilet&#10;&#10;Description automatically generated">
            <a:extLst>
              <a:ext uri="{FF2B5EF4-FFF2-40B4-BE49-F238E27FC236}">
                <a16:creationId xmlns:a16="http://schemas.microsoft.com/office/drawing/2014/main" id="{899BD9DE-CA31-8644-30D0-7A46D55A9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9" r="15295" b="3"/>
          <a:stretch/>
        </p:blipFill>
        <p:spPr>
          <a:xfrm>
            <a:off x="6089119" y="990600"/>
            <a:ext cx="2407118" cy="2328800"/>
          </a:xfrm>
          <a:custGeom>
            <a:avLst/>
            <a:gdLst/>
            <a:ahLst/>
            <a:cxnLst/>
            <a:rect l="l" t="t" r="r" b="b"/>
            <a:pathLst>
              <a:path w="2407118" h="2328800">
                <a:moveTo>
                  <a:pt x="210266" y="0"/>
                </a:moveTo>
                <a:lnTo>
                  <a:pt x="2407118" y="0"/>
                </a:lnTo>
                <a:lnTo>
                  <a:pt x="2407118" y="2328800"/>
                </a:lnTo>
                <a:lnTo>
                  <a:pt x="0" y="2328800"/>
                </a:lnTo>
                <a:lnTo>
                  <a:pt x="0" y="210266"/>
                </a:lnTo>
                <a:cubicBezTo>
                  <a:pt x="0" y="94139"/>
                  <a:pt x="94139" y="0"/>
                  <a:pt x="210266" y="0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23" name="Picture 22" descr="A blue rectangular object with a green point&#10;&#10;Description automatically generated">
            <a:extLst>
              <a:ext uri="{FF2B5EF4-FFF2-40B4-BE49-F238E27FC236}">
                <a16:creationId xmlns:a16="http://schemas.microsoft.com/office/drawing/2014/main" id="{C72F6606-1085-B2B2-D5D4-EF868C8E9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36" b="16247"/>
          <a:stretch/>
        </p:blipFill>
        <p:spPr>
          <a:xfrm>
            <a:off x="8647113" y="990600"/>
            <a:ext cx="2378651" cy="2328800"/>
          </a:xfrm>
          <a:custGeom>
            <a:avLst/>
            <a:gdLst/>
            <a:ahLst/>
            <a:cxnLst/>
            <a:rect l="l" t="t" r="r" b="b"/>
            <a:pathLst>
              <a:path w="2378651" h="2328800">
                <a:moveTo>
                  <a:pt x="0" y="0"/>
                </a:moveTo>
                <a:lnTo>
                  <a:pt x="2168385" y="0"/>
                </a:lnTo>
                <a:cubicBezTo>
                  <a:pt x="2284512" y="0"/>
                  <a:pt x="2378651" y="94139"/>
                  <a:pt x="2378651" y="210266"/>
                </a:cubicBezTo>
                <a:lnTo>
                  <a:pt x="2378651" y="2328800"/>
                </a:lnTo>
                <a:lnTo>
                  <a:pt x="0" y="2328800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16" name="Picture 15" descr="A video game screen shot of a pole&#10;&#10;Description automatically generated">
            <a:extLst>
              <a:ext uri="{FF2B5EF4-FFF2-40B4-BE49-F238E27FC236}">
                <a16:creationId xmlns:a16="http://schemas.microsoft.com/office/drawing/2014/main" id="{931881B4-53E1-61F7-2090-900AEB40B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92" r="14430" b="3"/>
          <a:stretch/>
        </p:blipFill>
        <p:spPr>
          <a:xfrm>
            <a:off x="6089119" y="3470276"/>
            <a:ext cx="2407118" cy="2320923"/>
          </a:xfrm>
          <a:custGeom>
            <a:avLst/>
            <a:gdLst/>
            <a:ahLst/>
            <a:cxnLst/>
            <a:rect l="l" t="t" r="r" b="b"/>
            <a:pathLst>
              <a:path w="2407118" h="2320923">
                <a:moveTo>
                  <a:pt x="0" y="0"/>
                </a:moveTo>
                <a:lnTo>
                  <a:pt x="2407118" y="0"/>
                </a:lnTo>
                <a:lnTo>
                  <a:pt x="2407118" y="2320923"/>
                </a:lnTo>
                <a:lnTo>
                  <a:pt x="210266" y="2320923"/>
                </a:lnTo>
                <a:cubicBezTo>
                  <a:pt x="94139" y="2320923"/>
                  <a:pt x="0" y="2226784"/>
                  <a:pt x="0" y="211065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13" name="Content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038C1D8-E490-6175-E77D-65692665E4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03" r="17830"/>
          <a:stretch/>
        </p:blipFill>
        <p:spPr>
          <a:xfrm>
            <a:off x="8647113" y="3470276"/>
            <a:ext cx="2378651" cy="2320923"/>
          </a:xfrm>
          <a:custGeom>
            <a:avLst/>
            <a:gdLst/>
            <a:ahLst/>
            <a:cxnLst/>
            <a:rect l="l" t="t" r="r" b="b"/>
            <a:pathLst>
              <a:path w="2378651" h="2320923">
                <a:moveTo>
                  <a:pt x="0" y="0"/>
                </a:moveTo>
                <a:lnTo>
                  <a:pt x="2378651" y="0"/>
                </a:lnTo>
                <a:lnTo>
                  <a:pt x="2378651" y="2110657"/>
                </a:lnTo>
                <a:cubicBezTo>
                  <a:pt x="2378651" y="2226784"/>
                  <a:pt x="2284512" y="2320923"/>
                  <a:pt x="2168385" y="2320923"/>
                </a:cubicBezTo>
                <a:lnTo>
                  <a:pt x="0" y="2320923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29100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C08E-BC18-DAE4-E510-252B28CA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B412-B558-D62E-3932-03B9A8750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Development</a:t>
            </a:r>
          </a:p>
          <a:p>
            <a:pPr lvl="1"/>
            <a:r>
              <a:rPr lang="en-US" dirty="0"/>
              <a:t>Idea is complete and we have a plan of action</a:t>
            </a:r>
          </a:p>
          <a:p>
            <a:pPr lvl="1"/>
            <a:endParaRPr lang="en-US" dirty="0"/>
          </a:p>
          <a:p>
            <a:r>
              <a:rPr lang="en-US" dirty="0"/>
              <a:t>Still working some kinks out to get the game to the idea in our heads</a:t>
            </a:r>
          </a:p>
        </p:txBody>
      </p:sp>
    </p:spTree>
    <p:extLst>
      <p:ext uri="{BB962C8B-B14F-4D97-AF65-F5344CB8AC3E}">
        <p14:creationId xmlns:p14="http://schemas.microsoft.com/office/powerpoint/2010/main" val="348808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3084-322A-4801-A1EB-28305E92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89E6E-6AE7-4176-8F11-92D715890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Runner/Platformer</a:t>
            </a:r>
          </a:p>
          <a:p>
            <a:r>
              <a:rPr lang="en-US" dirty="0"/>
              <a:t>Similar to games like Temple Run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A327F-F2A9-4D95-92DA-2E9065B9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646" y="678329"/>
            <a:ext cx="4177553" cy="557007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3FC4-FFDD-4F09-8B21-4365E6E450A6}"/>
              </a:ext>
            </a:extLst>
          </p:cNvPr>
          <p:cNvSpPr txBox="1"/>
          <p:nvPr/>
        </p:nvSpPr>
        <p:spPr>
          <a:xfrm>
            <a:off x="7487322" y="6121101"/>
            <a:ext cx="4018877" cy="656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https://thebinarymessiah.com/2012/04/04/temple-run-810/</a:t>
            </a:r>
          </a:p>
        </p:txBody>
      </p:sp>
    </p:spTree>
    <p:extLst>
      <p:ext uri="{BB962C8B-B14F-4D97-AF65-F5344CB8AC3E}">
        <p14:creationId xmlns:p14="http://schemas.microsoft.com/office/powerpoint/2010/main" val="259756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B1F8-8495-448C-9FEA-38FFBE00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FE06-86AC-47C8-A40D-2AA4914AD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34161"/>
            <a:ext cx="10131425" cy="4836160"/>
          </a:xfrm>
        </p:spPr>
        <p:txBody>
          <a:bodyPr>
            <a:normAutofit/>
          </a:bodyPr>
          <a:lstStyle/>
          <a:p>
            <a:r>
              <a:rPr lang="en-US" sz="1600" dirty="0"/>
              <a:t>Threat</a:t>
            </a:r>
          </a:p>
          <a:p>
            <a:pPr lvl="1"/>
            <a:r>
              <a:rPr lang="en-US" sz="1400" dirty="0"/>
              <a:t>The Green Lotus Brotherhood</a:t>
            </a:r>
          </a:p>
          <a:p>
            <a:pPr lvl="1"/>
            <a:r>
              <a:rPr lang="en-US" sz="1400" dirty="0"/>
              <a:t>Crimes against humanity</a:t>
            </a:r>
          </a:p>
          <a:p>
            <a:pPr lvl="1"/>
            <a:r>
              <a:rPr lang="en-US" sz="1400" dirty="0"/>
              <a:t>Stole the previous Purple Blossoms equipment</a:t>
            </a:r>
          </a:p>
          <a:p>
            <a:r>
              <a:rPr lang="en-US" sz="1600" dirty="0"/>
              <a:t>Main Character</a:t>
            </a:r>
          </a:p>
          <a:p>
            <a:pPr lvl="1"/>
            <a:r>
              <a:rPr lang="en-US" sz="1400" dirty="0"/>
              <a:t>The Purple Blossom</a:t>
            </a:r>
          </a:p>
          <a:p>
            <a:pPr lvl="1"/>
            <a:r>
              <a:rPr lang="en-US" sz="1400" dirty="0"/>
              <a:t>Inspiration drawn from Avatar</a:t>
            </a:r>
          </a:p>
          <a:p>
            <a:r>
              <a:rPr lang="en-US" sz="1600" dirty="0"/>
              <a:t>Goal</a:t>
            </a:r>
          </a:p>
          <a:p>
            <a:pPr lvl="1"/>
            <a:r>
              <a:rPr lang="en-US" sz="1400" dirty="0"/>
              <a:t>The Purple Blossom aims to free his country from the clutches of the Green Lotus</a:t>
            </a:r>
          </a:p>
          <a:p>
            <a:pPr lvl="1"/>
            <a:r>
              <a:rPr lang="en-US" sz="1400" dirty="0"/>
              <a:t>Retrieve his gear</a:t>
            </a:r>
          </a:p>
          <a:p>
            <a:r>
              <a:rPr lang="en-US" sz="1600" dirty="0"/>
              <a:t>Reason</a:t>
            </a:r>
          </a:p>
          <a:p>
            <a:pPr lvl="1"/>
            <a:r>
              <a:rPr lang="en-US" sz="1400" dirty="0"/>
              <a:t>The Green Lotus Brotherhood have taken over and thrown the once peaceful region into chaos  </a:t>
            </a:r>
          </a:p>
          <a:p>
            <a:pPr lvl="1"/>
            <a:r>
              <a:rPr lang="en-US" sz="1400" dirty="0"/>
              <a:t>The Purple Blossom gets more powerful with each piece of gear he obtains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FE1A3-1635-4C17-9D6F-DDE66142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00" y="803804"/>
            <a:ext cx="4762500" cy="267652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D6F80-B2F4-4AD2-BE6C-DA39A77BC254}"/>
              </a:ext>
            </a:extLst>
          </p:cNvPr>
          <p:cNvSpPr txBox="1"/>
          <p:nvPr/>
        </p:nvSpPr>
        <p:spPr>
          <a:xfrm>
            <a:off x="7089289" y="6488668"/>
            <a:ext cx="510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https://avatarfacts.tumblr.com/post/28691859251</a:t>
            </a:r>
          </a:p>
        </p:txBody>
      </p:sp>
    </p:spTree>
    <p:extLst>
      <p:ext uri="{BB962C8B-B14F-4D97-AF65-F5344CB8AC3E}">
        <p14:creationId xmlns:p14="http://schemas.microsoft.com/office/powerpoint/2010/main" val="17887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6F75-C45E-42F1-90FE-A918351C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7295F-164E-4D84-BB27-3ED4A84B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Enemies</a:t>
            </a:r>
          </a:p>
          <a:p>
            <a:pPr lvl="1"/>
            <a:r>
              <a:rPr lang="en-US" sz="1800" dirty="0"/>
              <a:t>The goal of each level will be to defeat an increasing in rank Green Lotus Member</a:t>
            </a:r>
          </a:p>
          <a:p>
            <a:pPr lvl="1"/>
            <a:r>
              <a:rPr lang="en-US" sz="1800" dirty="0"/>
              <a:t>I.e.. Level 1: Grunt -&gt; Final Level: Lotus Boss</a:t>
            </a:r>
          </a:p>
          <a:p>
            <a:r>
              <a:rPr lang="en-US" sz="2000" dirty="0"/>
              <a:t>Obstacles</a:t>
            </a:r>
          </a:p>
          <a:p>
            <a:pPr lvl="1"/>
            <a:r>
              <a:rPr lang="en-US" sz="1800" dirty="0"/>
              <a:t>Laser Trap</a:t>
            </a:r>
          </a:p>
          <a:p>
            <a:pPr lvl="1"/>
            <a:r>
              <a:rPr lang="en-US" sz="1800" dirty="0"/>
              <a:t>Deadly Spikes</a:t>
            </a:r>
          </a:p>
          <a:p>
            <a:pPr lvl="1"/>
            <a:r>
              <a:rPr lang="en-US" sz="1800" dirty="0"/>
              <a:t>Poisonous Liquid</a:t>
            </a:r>
          </a:p>
        </p:txBody>
      </p:sp>
    </p:spTree>
    <p:extLst>
      <p:ext uri="{BB962C8B-B14F-4D97-AF65-F5344CB8AC3E}">
        <p14:creationId xmlns:p14="http://schemas.microsoft.com/office/powerpoint/2010/main" val="145782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9615-CACF-4F68-9EE8-B05E7AB3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6DB20-403C-40D6-A4B3-1BF2C616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Abilities</a:t>
            </a:r>
          </a:p>
          <a:p>
            <a:pPr lvl="1"/>
            <a:r>
              <a:rPr lang="en-US" sz="1800" dirty="0"/>
              <a:t>Each ability is gained through obtaining a piece of the Blossoms gear</a:t>
            </a:r>
          </a:p>
          <a:p>
            <a:r>
              <a:rPr lang="en-US" sz="2000" dirty="0"/>
              <a:t>Hype</a:t>
            </a:r>
          </a:p>
          <a:p>
            <a:pPr lvl="1"/>
            <a:r>
              <a:rPr lang="en-US" sz="1800" dirty="0"/>
              <a:t>The Purple Blossoms takes a unique spin on a Temple Run like game mixed with the ideas of our group</a:t>
            </a:r>
          </a:p>
        </p:txBody>
      </p:sp>
    </p:spTree>
    <p:extLst>
      <p:ext uri="{BB962C8B-B14F-4D97-AF65-F5344CB8AC3E}">
        <p14:creationId xmlns:p14="http://schemas.microsoft.com/office/powerpoint/2010/main" val="268968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>
            <a:normAutofit/>
          </a:bodyPr>
          <a:lstStyle/>
          <a:p>
            <a:r>
              <a:rPr lang="en-US" sz="2000" dirty="0"/>
              <a:t>Jumping</a:t>
            </a:r>
          </a:p>
          <a:p>
            <a:pPr lvl="1"/>
            <a:r>
              <a:rPr lang="en-US" sz="1800" dirty="0"/>
              <a:t>Due to the gravity on this planet, the average person can not even go up a flight of stairs</a:t>
            </a:r>
          </a:p>
          <a:p>
            <a:pPr lvl="1"/>
            <a:r>
              <a:rPr lang="en-US" sz="1800" dirty="0"/>
              <a:t>Even The Purple Blossom needs his leapers in order to be able to fight off the gravity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B5645-EC8E-41BA-9E1F-CEB61AB3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631" y="3754129"/>
            <a:ext cx="4790738" cy="25895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C6498-0E65-47A1-9CF2-6E5D01E877A0}"/>
              </a:ext>
            </a:extLst>
          </p:cNvPr>
          <p:cNvSpPr txBox="1"/>
          <p:nvPr/>
        </p:nvSpPr>
        <p:spPr>
          <a:xfrm>
            <a:off x="3700631" y="6347011"/>
            <a:ext cx="587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https://romale.artstation.com/projects/Lb9Bk</a:t>
            </a:r>
          </a:p>
        </p:txBody>
      </p:sp>
    </p:spTree>
    <p:extLst>
      <p:ext uri="{BB962C8B-B14F-4D97-AF65-F5344CB8AC3E}">
        <p14:creationId xmlns:p14="http://schemas.microsoft.com/office/powerpoint/2010/main" val="373181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/>
          <a:lstStyle/>
          <a:p>
            <a:r>
              <a:rPr lang="en-US" sz="2000" dirty="0"/>
              <a:t>Wall Running</a:t>
            </a:r>
          </a:p>
          <a:p>
            <a:pPr lvl="1"/>
            <a:r>
              <a:rPr lang="en-US" sz="1800" dirty="0"/>
              <a:t>The Purple Blossom can obtain an ancient scroll left behind by past Blossoms that will teach him how to focus his energy to run on walls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C6498-0E65-47A1-9CF2-6E5D01E877A0}"/>
              </a:ext>
            </a:extLst>
          </p:cNvPr>
          <p:cNvSpPr txBox="1"/>
          <p:nvPr/>
        </p:nvSpPr>
        <p:spPr>
          <a:xfrm>
            <a:off x="4041047" y="6488668"/>
            <a:ext cx="342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https://wallpapers.com/parkour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9CE1-8CBB-4885-A00D-428BF1408991}"/>
              </a:ext>
            </a:extLst>
          </p:cNvPr>
          <p:cNvSpPr/>
          <p:nvPr/>
        </p:nvSpPr>
        <p:spPr>
          <a:xfrm>
            <a:off x="384730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71045-CC41-464B-97BE-ACABB534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73" y="3494596"/>
            <a:ext cx="4599454" cy="289254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17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BC12-4F3D-4762-8F87-75E65FEF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EDEC-E159-4028-8CBB-2A6794C0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456268"/>
          </a:xfrm>
        </p:spPr>
        <p:txBody>
          <a:bodyPr/>
          <a:lstStyle/>
          <a:p>
            <a:r>
              <a:rPr lang="en-US" sz="2000" dirty="0"/>
              <a:t>Velocity Vortex</a:t>
            </a:r>
          </a:p>
          <a:p>
            <a:pPr lvl="1"/>
            <a:r>
              <a:rPr lang="en-US" sz="1800" dirty="0"/>
              <a:t>This cloak allows The Purple Blossom to cloak himself in a Vortex making him invisible and can phase through obstacles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E9CE1-8CBB-4885-A00D-428BF1408991}"/>
              </a:ext>
            </a:extLst>
          </p:cNvPr>
          <p:cNvSpPr/>
          <p:nvPr/>
        </p:nvSpPr>
        <p:spPr>
          <a:xfrm>
            <a:off x="384730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erson with a hood over their face&#10;&#10;Description automatically generated">
            <a:extLst>
              <a:ext uri="{FF2B5EF4-FFF2-40B4-BE49-F238E27FC236}">
                <a16:creationId xmlns:a16="http://schemas.microsoft.com/office/drawing/2014/main" id="{2963E0B7-7656-8D5C-F8DE-A407FA61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46" y="3010654"/>
            <a:ext cx="2890933" cy="361366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9E11B27-C17F-5D58-868A-79D1E5C9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240" y="65989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mohammed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idris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djoudi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89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D7FB-35E1-7369-C08E-E0166A6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06C3-E2E8-5A84-B2C3-C8CB3E469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level will have the same basic format</a:t>
            </a:r>
          </a:p>
          <a:p>
            <a:pPr lvl="1"/>
            <a:r>
              <a:rPr lang="en-US" sz="1800" dirty="0"/>
              <a:t>These levels will increase in difficulty through speed as well as obstacle frequency</a:t>
            </a:r>
          </a:p>
          <a:p>
            <a:r>
              <a:rPr lang="en-US" sz="2000" dirty="0"/>
              <a:t>Each of these levels will have a Green Lotus Member at the end of the level that will be adding difficulty</a:t>
            </a:r>
          </a:p>
        </p:txBody>
      </p:sp>
    </p:spTree>
    <p:extLst>
      <p:ext uri="{BB962C8B-B14F-4D97-AF65-F5344CB8AC3E}">
        <p14:creationId xmlns:p14="http://schemas.microsoft.com/office/powerpoint/2010/main" val="3967689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254</TotalTime>
  <Words>383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The Purple Blossom</vt:lpstr>
      <vt:lpstr>Genre</vt:lpstr>
      <vt:lpstr>Story</vt:lpstr>
      <vt:lpstr>Challenges</vt:lpstr>
      <vt:lpstr>Features</vt:lpstr>
      <vt:lpstr>Abilities</vt:lpstr>
      <vt:lpstr>Abilities</vt:lpstr>
      <vt:lpstr>Abilities</vt:lpstr>
      <vt:lpstr>Levels</vt:lpstr>
      <vt:lpstr>Screen Shots</vt:lpstr>
      <vt:lpstr>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Purple BLossom</dc:title>
  <dc:creator>Ian Yarwood</dc:creator>
  <cp:lastModifiedBy>Ian Yarwood</cp:lastModifiedBy>
  <cp:revision>8</cp:revision>
  <dcterms:created xsi:type="dcterms:W3CDTF">2024-02-27T02:37:44Z</dcterms:created>
  <dcterms:modified xsi:type="dcterms:W3CDTF">2024-02-28T22:30:51Z</dcterms:modified>
</cp:coreProperties>
</file>